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64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katetobin.files.wordpress.com/2009/03/circuit-board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52400"/>
            <a:ext cx="11811000" cy="7172325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 userDrawn="1"/>
        </p:nvSpPr>
        <p:spPr>
          <a:xfrm>
            <a:off x="381000" y="1066800"/>
            <a:ext cx="8610600" cy="5638800"/>
          </a:xfrm>
          <a:prstGeom prst="roundRect">
            <a:avLst>
              <a:gd name="adj" fmla="val 6708"/>
            </a:avLst>
          </a:prstGeom>
          <a:solidFill>
            <a:srgbClr val="FFFFFF">
              <a:alpha val="83922"/>
            </a:srgbClr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762000"/>
          </a:xfrm>
          <a:prstGeom prst="rect">
            <a:avLst/>
          </a:prstGeom>
          <a:solidFill>
            <a:srgbClr val="FFFFFF">
              <a:alpha val="67059"/>
            </a:srgb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1600" b="1" kern="1200">
          <a:solidFill>
            <a:schemeClr val="tx1"/>
          </a:solidFill>
          <a:latin typeface="+mj-lt"/>
          <a:ea typeface="+mj-ea"/>
          <a:cs typeface="Courier New" pitchFamily="49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200" smtClean="0"/>
              <a:t>Plenary - You </a:t>
            </a:r>
            <a:r>
              <a:rPr lang="en-GB" sz="3200" dirty="0" smtClean="0"/>
              <a:t>Say We Pay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3048000"/>
          </a:xfrm>
        </p:spPr>
        <p:txBody>
          <a:bodyPr>
            <a:normAutofit/>
          </a:bodyPr>
          <a:lstStyle/>
          <a:p>
            <a:r>
              <a:rPr lang="en-GB" i="1" dirty="0" smtClean="0">
                <a:solidFill>
                  <a:schemeClr val="tx1"/>
                </a:solidFill>
              </a:rPr>
              <a:t>Try to describe the following components without actually naming them!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Components of a computer system.</a:t>
            </a:r>
            <a:br>
              <a:rPr lang="en-GB" dirty="0" smtClean="0"/>
            </a:b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A computer system</a:t>
            </a:r>
            <a:endParaRPr lang="en-GB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2" descr="http://abbydamico.files.wordpress.com/2008/09/microprocessor-athlon-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10" b="97603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38400" y="2280666"/>
            <a:ext cx="4495800" cy="3281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Components of a computer system.</a:t>
            </a:r>
            <a:br>
              <a:rPr lang="en-GB" dirty="0" smtClean="0"/>
            </a:b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A computer system</a:t>
            </a:r>
            <a:endParaRPr lang="en-GB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8" b="89716" l="4460" r="899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5000" y="1981200"/>
            <a:ext cx="5410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0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Components of a computer system.</a:t>
            </a:r>
            <a:br>
              <a:rPr lang="en-GB" dirty="0" smtClean="0"/>
            </a:b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A computer system</a:t>
            </a:r>
            <a:endParaRPr lang="en-GB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" b="100000" l="12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2200" y="1752600"/>
            <a:ext cx="459539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7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Components of a computer system.</a:t>
            </a:r>
            <a:br>
              <a:rPr lang="en-GB" dirty="0" smtClean="0"/>
            </a:b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A computer system</a:t>
            </a:r>
            <a:endParaRPr lang="en-GB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8600" y="1447800"/>
            <a:ext cx="63500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1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Components of a computer system.</a:t>
            </a:r>
            <a:br>
              <a:rPr lang="en-GB" dirty="0" smtClean="0"/>
            </a:b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A computer system</a:t>
            </a:r>
            <a:endParaRPr lang="en-GB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2150" y="1676400"/>
            <a:ext cx="54292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25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Components of a computer system.</a:t>
            </a:r>
            <a:br>
              <a:rPr lang="en-GB" dirty="0" smtClean="0"/>
            </a:b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A computer system</a:t>
            </a:r>
            <a:endParaRPr lang="en-GB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9720"/>
            <a:ext cx="914400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67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Components of a computer system.</a:t>
            </a:r>
            <a:br>
              <a:rPr lang="en-GB" dirty="0" smtClean="0"/>
            </a:b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A computer system</a:t>
            </a:r>
            <a:endParaRPr lang="en-GB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07" b="89384" l="2600" r="924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7800" y="2133600"/>
            <a:ext cx="6350000" cy="370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335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59</Words>
  <Application>Microsoft Macintosh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Plenary - You Say We Pay</vt:lpstr>
      <vt:lpstr>Components of a computer system. A computer system</vt:lpstr>
      <vt:lpstr>Components of a computer system. A computer system</vt:lpstr>
      <vt:lpstr>Components of a computer system. A computer system</vt:lpstr>
      <vt:lpstr>Components of a computer system. A computer system</vt:lpstr>
      <vt:lpstr>Components of a computer system. A computer system</vt:lpstr>
      <vt:lpstr>Components of a computer system. A computer system</vt:lpstr>
      <vt:lpstr>Components of a computer system. A computer system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Components of a computer system. Objectives</dc:title>
  <dc:creator/>
  <cp:lastModifiedBy>HIGHSS</cp:lastModifiedBy>
  <cp:revision>178</cp:revision>
  <dcterms:created xsi:type="dcterms:W3CDTF">2006-08-16T00:00:00Z</dcterms:created>
  <dcterms:modified xsi:type="dcterms:W3CDTF">2013-09-05T22:10:19Z</dcterms:modified>
</cp:coreProperties>
</file>